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210 네버랜드 Bold" panose="020B0604020202020204" charset="-127"/>
      <p:regular r:id="rId3"/>
      <p:bold r:id="rId4"/>
    </p:embeddedFont>
    <p:embeddedFont>
      <p:font typeface="210 디딤고딕 Bold" panose="020B0604020202020204" charset="-127"/>
      <p:regular r:id="rId5"/>
    </p:embeddedFont>
    <p:embeddedFont>
      <p:font typeface="Jeju Hallasan" panose="020B0604020202020204" charset="-127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BE4983-5787-4DFC-97E8-6BBD30B7C61F}" v="21" dt="2024-03-21T11:24:45.573"/>
    <p1510:client id="{3E63B1EE-FECA-4CA9-A7F4-CC3CD08A6C2B}" v="2" dt="2024-03-21T09:41:19.549"/>
    <p1510:client id="{D6B8F4D1-C04F-459D-A5F9-525EE8AF371F}" v="32" dt="2024-03-20T12:10:57.9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microsoft.com/office/2015/10/relationships/revisionInfo" Target="revisionInfo.xml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918802" y="2936360"/>
            <a:ext cx="2535535" cy="2459774"/>
            <a:chOff x="0" y="0"/>
            <a:chExt cx="6350000" cy="61602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2"/>
              <a:stretch>
                <a:fillRect t="-1540" b="-154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30569">
            <a:off x="17630343" y="722062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119241" y="3714044"/>
            <a:ext cx="3081956" cy="1412096"/>
          </a:xfrm>
          <a:custGeom>
            <a:avLst/>
            <a:gdLst/>
            <a:ahLst/>
            <a:cxnLst/>
            <a:rect l="l" t="t" r="r" b="b"/>
            <a:pathLst>
              <a:path w="3081956" h="1412096">
                <a:moveTo>
                  <a:pt x="0" y="0"/>
                </a:moveTo>
                <a:lnTo>
                  <a:pt x="3081955" y="0"/>
                </a:lnTo>
                <a:lnTo>
                  <a:pt x="3081955" y="1412096"/>
                </a:lnTo>
                <a:lnTo>
                  <a:pt x="0" y="14120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585796" y="543407"/>
            <a:ext cx="3081956" cy="1412096"/>
          </a:xfrm>
          <a:custGeom>
            <a:avLst/>
            <a:gdLst/>
            <a:ahLst/>
            <a:cxnLst/>
            <a:rect l="l" t="t" r="r" b="b"/>
            <a:pathLst>
              <a:path w="3081956" h="1412096">
                <a:moveTo>
                  <a:pt x="0" y="0"/>
                </a:moveTo>
                <a:lnTo>
                  <a:pt x="3081955" y="0"/>
                </a:lnTo>
                <a:lnTo>
                  <a:pt x="3081955" y="1412096"/>
                </a:lnTo>
                <a:lnTo>
                  <a:pt x="0" y="14120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30569">
            <a:off x="1477517" y="2763451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1" y="0"/>
                </a:lnTo>
                <a:lnTo>
                  <a:pt x="676921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7434338" y="8157302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2"/>
                </a:lnTo>
                <a:lnTo>
                  <a:pt x="0" y="8516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5074129" y="2636648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4" y="0"/>
                </a:lnTo>
                <a:lnTo>
                  <a:pt x="780414" y="851641"/>
                </a:lnTo>
                <a:lnTo>
                  <a:pt x="0" y="851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10657818">
            <a:off x="16642291" y="212753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2"/>
                </a:lnTo>
                <a:lnTo>
                  <a:pt x="0" y="8516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530569">
            <a:off x="5679286" y="8583936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30569">
            <a:off x="14126711" y="9861993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30569">
            <a:off x="7948170" y="9861993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30569">
            <a:off x="2832656" y="-221908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1" y="0"/>
                </a:lnTo>
                <a:lnTo>
                  <a:pt x="676921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641231" y="1229084"/>
            <a:ext cx="1870681" cy="857112"/>
          </a:xfrm>
          <a:custGeom>
            <a:avLst/>
            <a:gdLst/>
            <a:ahLst/>
            <a:cxnLst/>
            <a:rect l="l" t="t" r="r" b="b"/>
            <a:pathLst>
              <a:path w="1870681" h="857112">
                <a:moveTo>
                  <a:pt x="0" y="0"/>
                </a:moveTo>
                <a:lnTo>
                  <a:pt x="1870681" y="0"/>
                </a:lnTo>
                <a:lnTo>
                  <a:pt x="1870681" y="857112"/>
                </a:lnTo>
                <a:lnTo>
                  <a:pt x="0" y="857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530569">
            <a:off x="1353309" y="9638816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530569">
            <a:off x="10942376" y="-425007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20" name="Group 20"/>
          <p:cNvGrpSpPr/>
          <p:nvPr/>
        </p:nvGrpSpPr>
        <p:grpSpPr>
          <a:xfrm>
            <a:off x="-6731" y="3277938"/>
            <a:ext cx="2466607" cy="2392905"/>
            <a:chOff x="0" y="0"/>
            <a:chExt cx="6350000" cy="616026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9"/>
              <a:stretch>
                <a:fillRect t="-33110" b="-33110"/>
              </a:stretch>
            </a:blipFill>
          </p:spPr>
        </p:sp>
      </p:grpSp>
      <p:grpSp>
        <p:nvGrpSpPr>
          <p:cNvPr id="22" name="Group 22"/>
          <p:cNvGrpSpPr/>
          <p:nvPr/>
        </p:nvGrpSpPr>
        <p:grpSpPr>
          <a:xfrm>
            <a:off x="2980235" y="5729675"/>
            <a:ext cx="2466607" cy="2392905"/>
            <a:chOff x="0" y="0"/>
            <a:chExt cx="6350000" cy="616026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10"/>
              <a:stretch>
                <a:fillRect t="-18720" b="-18720"/>
              </a:stretch>
            </a:blipFill>
          </p:spPr>
        </p:sp>
      </p:grpSp>
      <p:grpSp>
        <p:nvGrpSpPr>
          <p:cNvPr id="24" name="Group 24"/>
          <p:cNvGrpSpPr/>
          <p:nvPr/>
        </p:nvGrpSpPr>
        <p:grpSpPr>
          <a:xfrm>
            <a:off x="243991" y="5988350"/>
            <a:ext cx="2466607" cy="2392905"/>
            <a:chOff x="0" y="0"/>
            <a:chExt cx="6350000" cy="6160262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11"/>
              <a:stretch>
                <a:fillRect t="-18720" b="-18720"/>
              </a:stretch>
            </a:blipFill>
          </p:spPr>
        </p:sp>
      </p:grpSp>
      <p:sp>
        <p:nvSpPr>
          <p:cNvPr id="26" name="TextBox 26"/>
          <p:cNvSpPr txBox="1"/>
          <p:nvPr/>
        </p:nvSpPr>
        <p:spPr>
          <a:xfrm>
            <a:off x="7077120" y="469497"/>
            <a:ext cx="9542250" cy="1885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699"/>
              </a:lnSpc>
            </a:pPr>
            <a:r>
              <a:rPr lang="en-US" sz="10499">
                <a:solidFill>
                  <a:srgbClr val="004AAD"/>
                </a:solidFill>
                <a:latin typeface="210 네버랜드 Bold"/>
              </a:rPr>
              <a:t>EVERGLOW</a:t>
            </a:r>
          </a:p>
        </p:txBody>
      </p:sp>
      <p:sp>
        <p:nvSpPr>
          <p:cNvPr id="27" name="Freeform 27"/>
          <p:cNvSpPr/>
          <p:nvPr/>
        </p:nvSpPr>
        <p:spPr>
          <a:xfrm>
            <a:off x="16359331" y="1665950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1"/>
                </a:lnTo>
                <a:lnTo>
                  <a:pt x="0" y="851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8" name="TextBox 28"/>
          <p:cNvSpPr txBox="1"/>
          <p:nvPr/>
        </p:nvSpPr>
        <p:spPr>
          <a:xfrm>
            <a:off x="238913" y="8385913"/>
            <a:ext cx="2609333" cy="5743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조유리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3794570" y="7934783"/>
            <a:ext cx="2644155" cy="5743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이원석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2200196" y="4414477"/>
            <a:ext cx="1709338" cy="11899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김현동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latin typeface="Jeju Hallasan"/>
                <a:ea typeface="Jeju Hallasan"/>
              </a:rPr>
              <a:t>(팀장)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4777224" y="5155134"/>
            <a:ext cx="2650442" cy="5743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이다은</a:t>
            </a:r>
          </a:p>
        </p:txBody>
      </p:sp>
      <p:grpSp>
        <p:nvGrpSpPr>
          <p:cNvPr id="33" name="Group 33"/>
          <p:cNvGrpSpPr/>
          <p:nvPr/>
        </p:nvGrpSpPr>
        <p:grpSpPr>
          <a:xfrm>
            <a:off x="5943126" y="5465327"/>
            <a:ext cx="3887465" cy="670867"/>
            <a:chOff x="-1258557" y="0"/>
            <a:chExt cx="5183285" cy="894489"/>
          </a:xfrm>
        </p:grpSpPr>
        <p:grpSp>
          <p:nvGrpSpPr>
            <p:cNvPr id="34" name="Group 34"/>
            <p:cNvGrpSpPr/>
            <p:nvPr/>
          </p:nvGrpSpPr>
          <p:grpSpPr>
            <a:xfrm>
              <a:off x="0" y="0"/>
              <a:ext cx="2666171" cy="894489"/>
              <a:chOff x="0" y="0"/>
              <a:chExt cx="526651" cy="176689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526651" cy="176689"/>
              </a:xfrm>
              <a:custGeom>
                <a:avLst/>
                <a:gdLst/>
                <a:ahLst/>
                <a:cxnLst/>
                <a:rect l="l" t="t" r="r" b="b"/>
                <a:pathLst>
                  <a:path w="526651" h="176689">
                    <a:moveTo>
                      <a:pt x="88345" y="0"/>
                    </a:moveTo>
                    <a:lnTo>
                      <a:pt x="438307" y="0"/>
                    </a:lnTo>
                    <a:cubicBezTo>
                      <a:pt x="461737" y="0"/>
                      <a:pt x="484208" y="9308"/>
                      <a:pt x="500776" y="25876"/>
                    </a:cubicBezTo>
                    <a:cubicBezTo>
                      <a:pt x="517343" y="42443"/>
                      <a:pt x="526651" y="64914"/>
                      <a:pt x="526651" y="88345"/>
                    </a:cubicBezTo>
                    <a:lnTo>
                      <a:pt x="526651" y="88345"/>
                    </a:lnTo>
                    <a:cubicBezTo>
                      <a:pt x="526651" y="137136"/>
                      <a:pt x="487098" y="176689"/>
                      <a:pt x="438307" y="176689"/>
                    </a:cubicBezTo>
                    <a:lnTo>
                      <a:pt x="88345" y="176689"/>
                    </a:lnTo>
                    <a:cubicBezTo>
                      <a:pt x="39553" y="176689"/>
                      <a:pt x="0" y="137136"/>
                      <a:pt x="0" y="88345"/>
                    </a:cubicBezTo>
                    <a:lnTo>
                      <a:pt x="0" y="88345"/>
                    </a:lnTo>
                    <a:cubicBezTo>
                      <a:pt x="0" y="39553"/>
                      <a:pt x="39553" y="0"/>
                      <a:pt x="8834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7AD">
                      <a:alpha val="100000"/>
                    </a:srgbClr>
                  </a:gs>
                  <a:gs pos="100000">
                    <a:srgbClr val="FFA9F9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-47625"/>
                <a:ext cx="526651" cy="2243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7" name="TextBox 37"/>
            <p:cNvSpPr txBox="1"/>
            <p:nvPr/>
          </p:nvSpPr>
          <p:spPr>
            <a:xfrm>
              <a:off x="-1258557" y="106387"/>
              <a:ext cx="5183285" cy="685728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494949"/>
                  </a:solidFill>
                  <a:ea typeface="Jeju Hallasan"/>
                </a:rPr>
                <a:t>팀 규칙</a:t>
              </a:r>
            </a:p>
          </p:txBody>
        </p:sp>
      </p:grpSp>
      <p:grpSp>
        <p:nvGrpSpPr>
          <p:cNvPr id="38" name="Group 38"/>
          <p:cNvGrpSpPr/>
          <p:nvPr/>
        </p:nvGrpSpPr>
        <p:grpSpPr>
          <a:xfrm>
            <a:off x="6791924" y="2853025"/>
            <a:ext cx="2189870" cy="670867"/>
            <a:chOff x="0" y="0"/>
            <a:chExt cx="2919826" cy="894489"/>
          </a:xfrm>
        </p:grpSpPr>
        <p:grpSp>
          <p:nvGrpSpPr>
            <p:cNvPr id="39" name="Group 39"/>
            <p:cNvGrpSpPr/>
            <p:nvPr/>
          </p:nvGrpSpPr>
          <p:grpSpPr>
            <a:xfrm>
              <a:off x="0" y="0"/>
              <a:ext cx="2919826" cy="894489"/>
              <a:chOff x="0" y="0"/>
              <a:chExt cx="576756" cy="176689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576756" cy="176689"/>
              </a:xfrm>
              <a:custGeom>
                <a:avLst/>
                <a:gdLst/>
                <a:ahLst/>
                <a:cxnLst/>
                <a:rect l="l" t="t" r="r" b="b"/>
                <a:pathLst>
                  <a:path w="576756" h="176689">
                    <a:moveTo>
                      <a:pt x="88345" y="0"/>
                    </a:moveTo>
                    <a:lnTo>
                      <a:pt x="488411" y="0"/>
                    </a:lnTo>
                    <a:cubicBezTo>
                      <a:pt x="511842" y="0"/>
                      <a:pt x="534312" y="9308"/>
                      <a:pt x="550880" y="25876"/>
                    </a:cubicBezTo>
                    <a:cubicBezTo>
                      <a:pt x="567448" y="42443"/>
                      <a:pt x="576756" y="64914"/>
                      <a:pt x="576756" y="88345"/>
                    </a:cubicBezTo>
                    <a:lnTo>
                      <a:pt x="576756" y="88345"/>
                    </a:lnTo>
                    <a:cubicBezTo>
                      <a:pt x="576756" y="137136"/>
                      <a:pt x="537203" y="176689"/>
                      <a:pt x="488411" y="176689"/>
                    </a:cubicBezTo>
                    <a:lnTo>
                      <a:pt x="88345" y="176689"/>
                    </a:lnTo>
                    <a:cubicBezTo>
                      <a:pt x="39553" y="176689"/>
                      <a:pt x="0" y="137136"/>
                      <a:pt x="0" y="88345"/>
                    </a:cubicBezTo>
                    <a:lnTo>
                      <a:pt x="0" y="88345"/>
                    </a:lnTo>
                    <a:cubicBezTo>
                      <a:pt x="0" y="39553"/>
                      <a:pt x="39553" y="0"/>
                      <a:pt x="8834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47625"/>
                <a:ext cx="576756" cy="2243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42" name="TextBox 42"/>
            <p:cNvSpPr txBox="1"/>
            <p:nvPr/>
          </p:nvSpPr>
          <p:spPr>
            <a:xfrm>
              <a:off x="268494" y="66281"/>
              <a:ext cx="2382839" cy="6857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494949"/>
                  </a:solidFill>
                  <a:ea typeface="Jeju Hallasan"/>
                </a:rPr>
                <a:t>팀 가치관</a:t>
              </a:r>
            </a:p>
          </p:txBody>
        </p:sp>
      </p:grpSp>
      <p:sp>
        <p:nvSpPr>
          <p:cNvPr id="43" name="TextBox 43"/>
          <p:cNvSpPr txBox="1"/>
          <p:nvPr/>
        </p:nvSpPr>
        <p:spPr>
          <a:xfrm>
            <a:off x="8019944" y="3571839"/>
            <a:ext cx="8603240" cy="14934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 err="1">
                <a:solidFill>
                  <a:srgbClr val="494949"/>
                </a:solidFill>
                <a:latin typeface="210 디딤고딕 Bold"/>
                <a:ea typeface="210 디딤고딕 Bold"/>
              </a:rPr>
              <a:t>열정</a:t>
            </a:r>
            <a:r>
              <a:rPr lang="en-US" sz="8700">
                <a:solidFill>
                  <a:srgbClr val="494949"/>
                </a:solidFill>
                <a:latin typeface="210 디딤고딕 Bold"/>
                <a:ea typeface="210 디딤고딕 Bold"/>
              </a:rPr>
              <a:t>! </a:t>
            </a:r>
            <a:r>
              <a:rPr lang="en-US" sz="8700" err="1">
                <a:solidFill>
                  <a:srgbClr val="494949"/>
                </a:solidFill>
                <a:latin typeface="210 디딤고딕 Bold"/>
                <a:ea typeface="210 디딤고딕 Bold"/>
              </a:rPr>
              <a:t>열정</a:t>
            </a:r>
            <a:r>
              <a:rPr lang="en-US" sz="8700">
                <a:solidFill>
                  <a:srgbClr val="494949"/>
                </a:solidFill>
                <a:latin typeface="210 디딤고딕 Bold"/>
                <a:ea typeface="210 디딤고딕 Bold"/>
              </a:rPr>
              <a:t>! </a:t>
            </a:r>
            <a:r>
              <a:rPr lang="en-US" sz="8700" err="1">
                <a:solidFill>
                  <a:srgbClr val="494949"/>
                </a:solidFill>
                <a:latin typeface="210 디딤고딕 Bold"/>
                <a:ea typeface="210 디딤고딕 Bold"/>
              </a:rPr>
              <a:t>열정</a:t>
            </a:r>
            <a:endParaRPr lang="en-US" sz="8700">
              <a:solidFill>
                <a:srgbClr val="494949"/>
              </a:solidFill>
              <a:latin typeface="210 디딤고딕 Bold"/>
              <a:ea typeface="210 디딤고딕 Bold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8019944" y="6178588"/>
            <a:ext cx="9119800" cy="3557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1.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회의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시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존댓말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사용하기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2.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카톡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보면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답장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또는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반응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표시하기</a:t>
            </a:r>
            <a:endParaRPr lang="en-US" sz="3999">
              <a:solidFill>
                <a:srgbClr val="494949"/>
              </a:solidFill>
              <a:latin typeface="210 디딤고딕 Bold"/>
              <a:ea typeface="210 디딤고딕 Bold"/>
            </a:endParaRP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3.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의견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적극적으로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내기</a:t>
            </a:r>
            <a:endParaRPr lang="en-US" sz="3999">
              <a:solidFill>
                <a:srgbClr val="494949"/>
              </a:solidFill>
              <a:latin typeface="210 디딤고딕 Bold"/>
              <a:ea typeface="210 디딤고딕 Bold"/>
            </a:endParaRP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4.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시간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잘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지키기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(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미팅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,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과제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제출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등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)</a:t>
            </a:r>
          </a:p>
          <a:p>
            <a:pPr>
              <a:lnSpc>
                <a:spcPts val="5599"/>
              </a:lnSpc>
            </a:pP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5.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이슈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발생하면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바로</a:t>
            </a:r>
            <a:r>
              <a:rPr lang="en-US" sz="3999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err="1">
                <a:solidFill>
                  <a:srgbClr val="494949"/>
                </a:solidFill>
                <a:latin typeface="210 디딤고딕 Bold"/>
                <a:ea typeface="210 디딤고딕 Bold"/>
              </a:rPr>
              <a:t>알려주기</a:t>
            </a:r>
            <a:endParaRPr lang="en-US" sz="3999">
              <a:solidFill>
                <a:srgbClr val="494949"/>
              </a:solidFill>
              <a:latin typeface="210 디딤고딕 Bold"/>
              <a:ea typeface="210 디딤고딕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사용자 지정</PresentationFormat>
  <Slides>1</Slides>
  <Notes>0</Notes>
  <HiddenSlides>0</HiddenSlide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2" baseType="lpstr"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컬러풀한 추상적인 패턴 및 도형 최고의 친구 인사말 재미있는 프레젠테이션</dc:title>
  <cp:revision>4</cp:revision>
  <dcterms:created xsi:type="dcterms:W3CDTF">2006-08-16T00:00:00Z</dcterms:created>
  <dcterms:modified xsi:type="dcterms:W3CDTF">2024-03-21T11:25:23Z</dcterms:modified>
  <dc:identifier>DAF_ZO5wTIs</dc:identifier>
</cp:coreProperties>
</file>